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8" r:id="rId3"/>
    <p:sldId id="371" r:id="rId4"/>
    <p:sldId id="361" r:id="rId5"/>
    <p:sldId id="360" r:id="rId6"/>
    <p:sldId id="359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00" r:id="rId17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Hemsley" userId="eb94b009c8212828" providerId="LiveId" clId="{9079DB94-E7AB-4E02-BFAF-A746453BE58F}"/>
    <pc:docChg chg="modSld">
      <pc:chgData name="Steve Hemsley" userId="eb94b009c8212828" providerId="LiveId" clId="{9079DB94-E7AB-4E02-BFAF-A746453BE58F}" dt="2023-10-09T14:31:50.626" v="0" actId="1076"/>
      <pc:docMkLst>
        <pc:docMk/>
      </pc:docMkLst>
      <pc:sldChg chg="modSp mod">
        <pc:chgData name="Steve Hemsley" userId="eb94b009c8212828" providerId="LiveId" clId="{9079DB94-E7AB-4E02-BFAF-A746453BE58F}" dt="2023-10-09T14:31:50.626" v="0" actId="1076"/>
        <pc:sldMkLst>
          <pc:docMk/>
          <pc:sldMk cId="3157144151" sldId="368"/>
        </pc:sldMkLst>
        <pc:spChg chg="mod">
          <ac:chgData name="Steve Hemsley" userId="eb94b009c8212828" providerId="LiveId" clId="{9079DB94-E7AB-4E02-BFAF-A746453BE58F}" dt="2023-10-09T14:31:50.626" v="0" actId="1076"/>
          <ac:spMkLst>
            <pc:docMk/>
            <pc:sldMk cId="3157144151" sldId="368"/>
            <ac:spMk id="6" creationId="{7E592AF9-3E1D-2093-88C6-0A7048EF7D3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CF948-C771-4074-88B7-4D61FAEF2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B5776-DC1E-408F-A8D5-E6E548C58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EE909-8325-477A-AB03-4068A91B0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77732-57AF-4611-855C-4E5747199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9489A-D8E0-42AA-A790-D22C349F8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57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F60C-BBBE-43F7-B5D0-88169501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9EFBC-D98C-430E-9818-20AADDE70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3733C-125C-4DB8-AAFB-0F33BF9B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010B4-CC9A-4D44-ACE0-F94FEF62D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237FB-9E97-43D8-932B-865BDA9A2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84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E75AF5-C764-4442-B4FD-5ADDAFC4E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B5CF0-098A-47CA-960E-B0B2A10A5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75B6B-3C05-407D-9599-0AD327C0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290ED-A8EB-4889-B21F-A3A9855E2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AC357-EA42-42E3-A9EE-4EE3D0236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31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C58B-03A0-4C03-8BFA-8C6BD2A4A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C9824-8848-4D7B-A5EA-31E1E17DE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79FC9-D3CD-4FD3-8D34-C22AF52B3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49302-91E5-4A31-95DE-2F5264AA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1C24B-E874-4420-8AF0-C7FD2A6E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18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A569-1B93-4193-B8E8-038C4532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978D8-10DD-4156-9719-3E66BE264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E309D-9BDA-4672-83E7-B9DB5D51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86A3E-68B0-482F-8446-E3B6F55A0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C294A-A816-48C0-9D1C-05BC393D4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66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69911-0AB5-404B-9FC9-3047B8B9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0F8FA-01E5-4D62-9560-17DDA2AB9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9734A-5201-4AFB-B8AD-8E37B5BCD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7A8840-5F45-4368-B3F1-7BC754D8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B82BE-E5F5-408F-BFA6-68B96A4A5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A9E536-A917-4D62-AA2B-03F4B131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6FABD-C4F4-4789-8300-0E5845DF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AE614-AA03-44B4-8C18-5415BC6E2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68ABB4-977C-4F5F-8605-0C0C14679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1C8CF-1B66-4CFC-939C-E940F18FF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A78411-C2C4-4BF8-8FB0-1D9B74339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60A64D-ABD4-41D9-A352-B25064F6C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1A3E85-492D-42D7-88DB-E015B065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9A35D9-4084-471B-B6FA-11D5CA90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99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F1AB3-3DC1-471D-856D-A1F5DBB7B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45B3E-57BB-4023-A6B7-D93554D2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A9A18-A321-482C-A8CD-56B18C70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224BF-9F0B-4F43-8AEE-F46276C28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15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EF803-BED7-4B2A-98DD-061ACB761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2C76EB-FDE0-41CA-90EE-A2B5452AE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FCB56-E7C7-48E6-8D4E-A5BC68BE7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098B-3476-4BAE-A41F-10229326B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B6DD-5A7F-4A39-8A4E-86CA08D2C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64FC4-C623-4EF2-9EF5-20317ADB8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7A1E1F-8D51-4DD1-80CA-338F1C871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97682-274E-4E1A-9C3E-8F1F6E91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F0414-4F9F-441F-9056-FBE603F8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40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10383-9D90-4D10-8BAF-A869D3588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1BBAD-9214-4622-95E2-4ADD0FDDF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1AC47-E722-40B6-93BF-9DAE334DD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A60DBA-3879-425E-A6A6-DC1CE0BD4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CADC8-B812-44F4-8C47-B8750DB66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79639-F4A3-4A6C-8CF0-670EB155D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0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467288-3D07-44D0-BA93-B0FF88EA5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B9AD5-4CD2-472C-8EAB-9217E7AD1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97639-3403-4568-86EF-FC2AA532D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C798A-E0F0-4B39-BE5A-3E922CD80725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2B8E2-B8ED-4DF5-8971-C6D769583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5C947-E640-42BB-9976-B6FC9E3FD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74C34-2318-40D3-89B3-80CE8E38B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06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spensingdoctorexperts.co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ontact@dispensingdoctorexperts.co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14DA2-281C-4474-8BC7-21766E69A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825" y="1786071"/>
            <a:ext cx="10930272" cy="1931350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</a:rPr>
              <a:t>Ten Steps Towards Profitable Dispensing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6C84AF-9405-4A92-A215-4518F6D7A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r>
              <a:rPr lang="en-GB" sz="3200" dirty="0">
                <a:solidFill>
                  <a:srgbClr val="FEFFFF"/>
                </a:solidFill>
              </a:rPr>
              <a:t>Greg Bull and Alastair Carmichael</a:t>
            </a:r>
          </a:p>
          <a:p>
            <a:pPr algn="l"/>
            <a:r>
              <a:rPr lang="en-GB" sz="3200" dirty="0">
                <a:solidFill>
                  <a:srgbClr val="FEFFFF"/>
                </a:solidFill>
              </a:rPr>
              <a:t>Dispensing Doctor Experts</a:t>
            </a:r>
          </a:p>
          <a:p>
            <a:pPr algn="l"/>
            <a:endParaRPr lang="en-GB" sz="3200" dirty="0">
              <a:solidFill>
                <a:srgbClr val="FEFFFF"/>
              </a:solidFill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316D3C7-33F3-4B78-B600-B1D02A442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237" y="4580442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70D6D0-DEDE-9610-7E57-1D562F6BA029}"/>
              </a:ext>
            </a:extLst>
          </p:cNvPr>
          <p:cNvSpPr txBox="1"/>
          <p:nvPr/>
        </p:nvSpPr>
        <p:spPr>
          <a:xfrm>
            <a:off x="8544225" y="6356967"/>
            <a:ext cx="3584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www.dispensingdoctorexperts.co.uk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868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Seven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665144" y="1024028"/>
            <a:ext cx="617006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dispensary design and layout… and consider the use of space within the entire practice building.</a:t>
            </a:r>
          </a:p>
          <a:p>
            <a:endParaRPr lang="en-GB" sz="3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look at your actual dispensing processes – how many times do you handle that green piece of paper?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98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Eight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4862171" y="586855"/>
            <a:ext cx="6170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how automation can improve profitability, processes and retain patients.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close-up of a machine&#10;&#10;Description automatically generated">
            <a:extLst>
              <a:ext uri="{FF2B5EF4-FFF2-40B4-BE49-F238E27FC236}">
                <a16:creationId xmlns:a16="http://schemas.microsoft.com/office/drawing/2014/main" id="{450F4B21-473B-9F62-19AF-FFD538E2C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48474" y="2980915"/>
            <a:ext cx="4248150" cy="31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60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Nine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461211" y="2368955"/>
            <a:ext cx="6170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Ensure prescriptions are written correctly to minimize returns, disallowed items and dispensing at a loss.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39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Ten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028353" y="3299118"/>
            <a:ext cx="6170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staff bonuses!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44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Step…….. Eleven!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803043" y="3095694"/>
            <a:ext cx="6170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all else fails… please get </a:t>
            </a:r>
            <a:r>
              <a:rPr lang="en-GB" sz="3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touch!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7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So what can Dispensing Doctor Experts offer your practice?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4746600" y="787500"/>
            <a:ext cx="617006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Free lunchtime webinars covering numerous subjects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Bespoke webinars by arrangement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person sessions tailored to suit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profitability and dispensary reviews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support to guide practice team through change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Advice on all elements of an effective dispensary – automation, logistics, refits and layout</a:t>
            </a:r>
            <a:endParaRPr lang="en-GB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59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EF5508-41EE-4FBA-A1B8-42C12F4E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Further Questions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D4CD8-3E8F-4797-BC9B-D34E8972D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000" dirty="0">
                <a:hlinkClick r:id="rId2"/>
              </a:rPr>
              <a:t>contact@dispensingdoctorexperts.co.uk</a:t>
            </a:r>
            <a:endParaRPr lang="en-GB" sz="3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8DEABF1-66C6-4020-A2DC-44AC74730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5074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Introduction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2264698"/>
            <a:ext cx="6170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are the core elements for a profitable dispensary.</a:t>
            </a:r>
          </a:p>
          <a:p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step can be expanded into a training session in itself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8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Before you even start…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1176980"/>
            <a:ext cx="61700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there a workable management structure?</a:t>
            </a:r>
          </a:p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there regular communications and discussions?</a:t>
            </a:r>
          </a:p>
          <a:p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everyone on board/motivated/keen to embrace change?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8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One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2820190"/>
            <a:ext cx="6170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 and use your PCSE  statement with respect to Dispensing Income and to monitor your KPIs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6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Two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2762060"/>
            <a:ext cx="6170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 and understand meaningful Dispensary Management Accounts… how?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113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Three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2762060"/>
            <a:ext cx="6170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 and understand your Key Performance Indicators [KPIs]</a:t>
            </a:r>
          </a:p>
          <a:p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What are they?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70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Four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2531324"/>
            <a:ext cx="6170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 to analyse and understand your wholesaler/buying group statements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20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Five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555214" y="622982"/>
            <a:ext cx="61700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Buy the right product from the right supplier to maximise profitability</a:t>
            </a:r>
          </a:p>
          <a:p>
            <a:endParaRPr lang="en-GB" sz="3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Brands</a:t>
            </a:r>
          </a:p>
          <a:p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Generics</a:t>
            </a:r>
          </a:p>
          <a:p>
            <a:endParaRPr lang="en-GB" sz="3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LOOK for wins – Cat C items available as “generics” from a </a:t>
            </a:r>
            <a:r>
              <a:rPr lang="en-GB" sz="3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shortliner</a:t>
            </a:r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5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1A8A0-CE4C-49CB-B338-951D99F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700" dirty="0">
                <a:solidFill>
                  <a:srgbClr val="FFFFFF"/>
                </a:solidFill>
              </a:rPr>
              <a:t>Step Six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5DCB839-2177-48C9-8F33-9376F8D1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4" y="5503987"/>
            <a:ext cx="2484302" cy="969365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92AF9-3E1D-2093-88C6-0A7048EF7D3A}"/>
              </a:ext>
            </a:extLst>
          </p:cNvPr>
          <p:cNvSpPr txBox="1"/>
          <p:nvPr/>
        </p:nvSpPr>
        <p:spPr>
          <a:xfrm>
            <a:off x="5623581" y="2838973"/>
            <a:ext cx="6170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 high-cost therapeutic areas and medicine choices to make the biggest impact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83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29489</TotalTime>
  <Words>335</Words>
  <Application>Microsoft Office PowerPoint</Application>
  <PresentationFormat>Widescreen</PresentationFormat>
  <Paragraphs>50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Ten Steps Towards Profitable Dispensing</vt:lpstr>
      <vt:lpstr>Introduction</vt:lpstr>
      <vt:lpstr>Before you even start…</vt:lpstr>
      <vt:lpstr>Step One</vt:lpstr>
      <vt:lpstr>Step Two</vt:lpstr>
      <vt:lpstr>Step Three</vt:lpstr>
      <vt:lpstr>Step Four</vt:lpstr>
      <vt:lpstr>Step Five</vt:lpstr>
      <vt:lpstr>Step Six</vt:lpstr>
      <vt:lpstr>Step Seven</vt:lpstr>
      <vt:lpstr>Step Eight</vt:lpstr>
      <vt:lpstr>Step Nine</vt:lpstr>
      <vt:lpstr>Step Ten</vt:lpstr>
      <vt:lpstr>Step…….. Eleven!</vt:lpstr>
      <vt:lpstr>So what can Dispensing Doctor Experts offer your practice?</vt:lpstr>
      <vt:lpstr>Further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Profitability and Product Selection in a Dispensing Practice</dc:title>
  <dc:creator>Alastair Carmichael</dc:creator>
  <cp:lastModifiedBy>Steve Hemsley</cp:lastModifiedBy>
  <cp:revision>124</cp:revision>
  <cp:lastPrinted>2021-05-06T10:37:46Z</cp:lastPrinted>
  <dcterms:created xsi:type="dcterms:W3CDTF">2021-02-08T18:21:54Z</dcterms:created>
  <dcterms:modified xsi:type="dcterms:W3CDTF">2023-10-09T14:32:00Z</dcterms:modified>
</cp:coreProperties>
</file>